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4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3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8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0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D6DB-4E49-489F-8979-BD1DC84771D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D05CF-A2C1-4F6C-8498-FB5E087B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6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57" y="928209"/>
            <a:ext cx="7342857" cy="32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52" y="4069248"/>
            <a:ext cx="5438095" cy="5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552" y="4730628"/>
            <a:ext cx="4609524" cy="16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152" y="1846860"/>
            <a:ext cx="1895238" cy="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952" y="4166304"/>
            <a:ext cx="1723810" cy="109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4185" y="2870989"/>
            <a:ext cx="2127171" cy="9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43" y="625457"/>
            <a:ext cx="6000000" cy="33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172" y="1193371"/>
            <a:ext cx="3885714" cy="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895" y="1805704"/>
            <a:ext cx="1409524" cy="5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24" y="4191800"/>
            <a:ext cx="2809524" cy="191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076" y="4280190"/>
            <a:ext cx="4619048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81" y="243009"/>
            <a:ext cx="2200000" cy="19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179" y="400142"/>
            <a:ext cx="5009524" cy="14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29" y="2408369"/>
            <a:ext cx="2180952" cy="19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179" y="2360750"/>
            <a:ext cx="4828571" cy="201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829" y="4420065"/>
            <a:ext cx="2200000" cy="20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179" y="4686732"/>
            <a:ext cx="5523809" cy="1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7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</dc:creator>
  <cp:lastModifiedBy>ie</cp:lastModifiedBy>
  <cp:revision>4</cp:revision>
  <dcterms:created xsi:type="dcterms:W3CDTF">2017-01-15T03:16:46Z</dcterms:created>
  <dcterms:modified xsi:type="dcterms:W3CDTF">2017-01-15T04:18:44Z</dcterms:modified>
</cp:coreProperties>
</file>